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85" r:id="rId4"/>
    <p:sldId id="258" r:id="rId5"/>
    <p:sldId id="260" r:id="rId6"/>
    <p:sldId id="287" r:id="rId7"/>
    <p:sldId id="286" r:id="rId8"/>
    <p:sldId id="261" r:id="rId9"/>
    <p:sldId id="288" r:id="rId10"/>
    <p:sldId id="263" r:id="rId11"/>
    <p:sldId id="264" r:id="rId12"/>
    <p:sldId id="296" r:id="rId13"/>
    <p:sldId id="26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78298-ACF9-084F-8307-F87AC3B6662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C56E29-451E-2F46-8B6F-10FC7B072620}">
      <dgm:prSet phldrT="[Texto]"/>
      <dgm:spPr/>
      <dgm:t>
        <a:bodyPr/>
        <a:lstStyle/>
        <a:p>
          <a:r>
            <a:rPr lang="es-ES" dirty="0"/>
            <a:t>Obtención de imágenes</a:t>
          </a:r>
        </a:p>
      </dgm:t>
    </dgm:pt>
    <dgm:pt modelId="{79A96CAD-B8CA-7C4A-8BDD-C7FD3CD0980A}" type="parTrans" cxnId="{85D6E4AD-5E9D-C748-BA64-F5AF54D574FB}">
      <dgm:prSet/>
      <dgm:spPr/>
      <dgm:t>
        <a:bodyPr/>
        <a:lstStyle/>
        <a:p>
          <a:endParaRPr lang="es-ES"/>
        </a:p>
      </dgm:t>
    </dgm:pt>
    <dgm:pt modelId="{C5D70C6C-B65C-ED42-8CEF-8718251BEEA0}" type="sibTrans" cxnId="{85D6E4AD-5E9D-C748-BA64-F5AF54D574FB}">
      <dgm:prSet/>
      <dgm:spPr/>
      <dgm:t>
        <a:bodyPr/>
        <a:lstStyle/>
        <a:p>
          <a:endParaRPr lang="es-ES"/>
        </a:p>
      </dgm:t>
    </dgm:pt>
    <dgm:pt modelId="{5071AA46-F52C-6947-9A32-325505518E55}">
      <dgm:prSet phldrT="[Texto]"/>
      <dgm:spPr/>
      <dgm:t>
        <a:bodyPr/>
        <a:lstStyle/>
        <a:p>
          <a:r>
            <a:rPr lang="es-ES" dirty="0"/>
            <a:t>Filtrado</a:t>
          </a:r>
        </a:p>
      </dgm:t>
    </dgm:pt>
    <dgm:pt modelId="{22A1DB11-0F98-2C4A-912D-AA8B45E61E9B}" type="parTrans" cxnId="{C59BA9AB-EAAE-A849-8A7D-B62895004FA7}">
      <dgm:prSet/>
      <dgm:spPr/>
      <dgm:t>
        <a:bodyPr/>
        <a:lstStyle/>
        <a:p>
          <a:endParaRPr lang="es-ES"/>
        </a:p>
      </dgm:t>
    </dgm:pt>
    <dgm:pt modelId="{C8F40314-F826-E544-ADB5-BE8FE76A636D}" type="sibTrans" cxnId="{C59BA9AB-EAAE-A849-8A7D-B62895004FA7}">
      <dgm:prSet/>
      <dgm:spPr/>
      <dgm:t>
        <a:bodyPr/>
        <a:lstStyle/>
        <a:p>
          <a:endParaRPr lang="es-ES"/>
        </a:p>
      </dgm:t>
    </dgm:pt>
    <dgm:pt modelId="{09B7FC9B-C6EE-B34A-9342-3780BD5C4F2F}">
      <dgm:prSet phldrT="[Texto]"/>
      <dgm:spPr/>
      <dgm:t>
        <a:bodyPr/>
        <a:lstStyle/>
        <a:p>
          <a:r>
            <a:rPr lang="es-ES" dirty="0"/>
            <a:t>Segmentación</a:t>
          </a:r>
        </a:p>
      </dgm:t>
    </dgm:pt>
    <dgm:pt modelId="{E9DF0023-9E8C-6943-B4DF-7792F5B9B249}" type="parTrans" cxnId="{BBFB167B-5A32-4A45-AB62-2B53B051BF7B}">
      <dgm:prSet/>
      <dgm:spPr/>
      <dgm:t>
        <a:bodyPr/>
        <a:lstStyle/>
        <a:p>
          <a:endParaRPr lang="es-ES"/>
        </a:p>
      </dgm:t>
    </dgm:pt>
    <dgm:pt modelId="{C4F0DF5C-DF1A-6542-8092-D5418D7BFD42}" type="sibTrans" cxnId="{BBFB167B-5A32-4A45-AB62-2B53B051BF7B}">
      <dgm:prSet/>
      <dgm:spPr/>
      <dgm:t>
        <a:bodyPr/>
        <a:lstStyle/>
        <a:p>
          <a:endParaRPr lang="es-ES"/>
        </a:p>
      </dgm:t>
    </dgm:pt>
    <dgm:pt modelId="{F629DCB8-9BB3-E74B-9C89-8C41AB89124C}">
      <dgm:prSet/>
      <dgm:spPr/>
      <dgm:t>
        <a:bodyPr/>
        <a:lstStyle/>
        <a:p>
          <a:r>
            <a:rPr lang="es-ES" dirty="0"/>
            <a:t>Renderizado</a:t>
          </a:r>
        </a:p>
      </dgm:t>
    </dgm:pt>
    <dgm:pt modelId="{873E4EC8-802B-AE45-9E7F-8A2D8F2919E6}" type="parTrans" cxnId="{A66008ED-972B-FC48-8F98-0F1633E805D9}">
      <dgm:prSet/>
      <dgm:spPr/>
      <dgm:t>
        <a:bodyPr/>
        <a:lstStyle/>
        <a:p>
          <a:endParaRPr lang="es-ES"/>
        </a:p>
      </dgm:t>
    </dgm:pt>
    <dgm:pt modelId="{7DE21EDD-68CC-D64F-B436-B0CD786CED23}" type="sibTrans" cxnId="{A66008ED-972B-FC48-8F98-0F1633E805D9}">
      <dgm:prSet/>
      <dgm:spPr/>
      <dgm:t>
        <a:bodyPr/>
        <a:lstStyle/>
        <a:p>
          <a:endParaRPr lang="es-ES"/>
        </a:p>
      </dgm:t>
    </dgm:pt>
    <dgm:pt modelId="{E4C8219C-E955-E947-9204-14EFC8710889}" type="pres">
      <dgm:prSet presAssocID="{FE978298-ACF9-084F-8307-F87AC3B66626}" presName="Name0" presStyleCnt="0">
        <dgm:presLayoutVars>
          <dgm:dir/>
          <dgm:resizeHandles val="exact"/>
        </dgm:presLayoutVars>
      </dgm:prSet>
      <dgm:spPr/>
    </dgm:pt>
    <dgm:pt modelId="{5E48425D-3ACF-5544-A71B-9164FFD525E5}" type="pres">
      <dgm:prSet presAssocID="{0AC56E29-451E-2F46-8B6F-10FC7B072620}" presName="node" presStyleLbl="node1" presStyleIdx="0" presStyleCnt="4">
        <dgm:presLayoutVars>
          <dgm:bulletEnabled val="1"/>
        </dgm:presLayoutVars>
      </dgm:prSet>
      <dgm:spPr/>
    </dgm:pt>
    <dgm:pt modelId="{AD3C6E56-2F62-9043-A8C5-418CABA81D80}" type="pres">
      <dgm:prSet presAssocID="{C5D70C6C-B65C-ED42-8CEF-8718251BEEA0}" presName="sibTrans" presStyleLbl="sibTrans2D1" presStyleIdx="0" presStyleCnt="3"/>
      <dgm:spPr/>
    </dgm:pt>
    <dgm:pt modelId="{5B3C9B4F-D4B7-9B40-8CF0-0829E8E8658D}" type="pres">
      <dgm:prSet presAssocID="{C5D70C6C-B65C-ED42-8CEF-8718251BEEA0}" presName="connectorText" presStyleLbl="sibTrans2D1" presStyleIdx="0" presStyleCnt="3"/>
      <dgm:spPr/>
    </dgm:pt>
    <dgm:pt modelId="{360A670A-686E-144E-BB3F-DE889CEE60FC}" type="pres">
      <dgm:prSet presAssocID="{5071AA46-F52C-6947-9A32-325505518E55}" presName="node" presStyleLbl="node1" presStyleIdx="1" presStyleCnt="4">
        <dgm:presLayoutVars>
          <dgm:bulletEnabled val="1"/>
        </dgm:presLayoutVars>
      </dgm:prSet>
      <dgm:spPr/>
    </dgm:pt>
    <dgm:pt modelId="{2B2D6CB6-01A5-844B-AEFA-9C2FF3476262}" type="pres">
      <dgm:prSet presAssocID="{C8F40314-F826-E544-ADB5-BE8FE76A636D}" presName="sibTrans" presStyleLbl="sibTrans2D1" presStyleIdx="1" presStyleCnt="3"/>
      <dgm:spPr/>
    </dgm:pt>
    <dgm:pt modelId="{AAC10D90-4501-A34E-BA0A-9CFF178DF0F4}" type="pres">
      <dgm:prSet presAssocID="{C8F40314-F826-E544-ADB5-BE8FE76A636D}" presName="connectorText" presStyleLbl="sibTrans2D1" presStyleIdx="1" presStyleCnt="3"/>
      <dgm:spPr/>
    </dgm:pt>
    <dgm:pt modelId="{9CAC6154-16A2-8E42-9887-C5ADB7ACB791}" type="pres">
      <dgm:prSet presAssocID="{09B7FC9B-C6EE-B34A-9342-3780BD5C4F2F}" presName="node" presStyleLbl="node1" presStyleIdx="2" presStyleCnt="4">
        <dgm:presLayoutVars>
          <dgm:bulletEnabled val="1"/>
        </dgm:presLayoutVars>
      </dgm:prSet>
      <dgm:spPr/>
    </dgm:pt>
    <dgm:pt modelId="{501554D6-2E0C-A848-8324-BD33EE8FF120}" type="pres">
      <dgm:prSet presAssocID="{C4F0DF5C-DF1A-6542-8092-D5418D7BFD42}" presName="sibTrans" presStyleLbl="sibTrans2D1" presStyleIdx="2" presStyleCnt="3"/>
      <dgm:spPr/>
    </dgm:pt>
    <dgm:pt modelId="{80081AB8-CAB4-F841-8B56-E78CC046CEB1}" type="pres">
      <dgm:prSet presAssocID="{C4F0DF5C-DF1A-6542-8092-D5418D7BFD42}" presName="connectorText" presStyleLbl="sibTrans2D1" presStyleIdx="2" presStyleCnt="3"/>
      <dgm:spPr/>
    </dgm:pt>
    <dgm:pt modelId="{3402F4AA-62E0-8742-8923-419B972AEF11}" type="pres">
      <dgm:prSet presAssocID="{F629DCB8-9BB3-E74B-9C89-8C41AB89124C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A6E18-54E7-8344-AB49-885D0319C615}" type="presOf" srcId="{C8F40314-F826-E544-ADB5-BE8FE76A636D}" destId="{AAC10D90-4501-A34E-BA0A-9CFF178DF0F4}" srcOrd="1" destOrd="0" presId="urn:microsoft.com/office/officeart/2005/8/layout/process1"/>
    <dgm:cxn modelId="{D4FA3F1E-B072-1642-B318-D9684AEE0F38}" type="presOf" srcId="{F629DCB8-9BB3-E74B-9C89-8C41AB89124C}" destId="{3402F4AA-62E0-8742-8923-419B972AEF11}" srcOrd="0" destOrd="0" presId="urn:microsoft.com/office/officeart/2005/8/layout/process1"/>
    <dgm:cxn modelId="{352B1922-D6C6-0044-86BC-6E3433658EBC}" type="presOf" srcId="{0AC56E29-451E-2F46-8B6F-10FC7B072620}" destId="{5E48425D-3ACF-5544-A71B-9164FFD525E5}" srcOrd="0" destOrd="0" presId="urn:microsoft.com/office/officeart/2005/8/layout/process1"/>
    <dgm:cxn modelId="{8309E52A-62ED-2D44-BEC0-F8FBF7927F84}" type="presOf" srcId="{C5D70C6C-B65C-ED42-8CEF-8718251BEEA0}" destId="{AD3C6E56-2F62-9043-A8C5-418CABA81D80}" srcOrd="0" destOrd="0" presId="urn:microsoft.com/office/officeart/2005/8/layout/process1"/>
    <dgm:cxn modelId="{EB9E8F4C-1009-1448-A079-EDC26183A2A6}" type="presOf" srcId="{5071AA46-F52C-6947-9A32-325505518E55}" destId="{360A670A-686E-144E-BB3F-DE889CEE60FC}" srcOrd="0" destOrd="0" presId="urn:microsoft.com/office/officeart/2005/8/layout/process1"/>
    <dgm:cxn modelId="{BBFB167B-5A32-4A45-AB62-2B53B051BF7B}" srcId="{FE978298-ACF9-084F-8307-F87AC3B66626}" destId="{09B7FC9B-C6EE-B34A-9342-3780BD5C4F2F}" srcOrd="2" destOrd="0" parTransId="{E9DF0023-9E8C-6943-B4DF-7792F5B9B249}" sibTransId="{C4F0DF5C-DF1A-6542-8092-D5418D7BFD42}"/>
    <dgm:cxn modelId="{4D326783-82E2-774A-ADAA-F76D387C04C4}" type="presOf" srcId="{FE978298-ACF9-084F-8307-F87AC3B66626}" destId="{E4C8219C-E955-E947-9204-14EFC8710889}" srcOrd="0" destOrd="0" presId="urn:microsoft.com/office/officeart/2005/8/layout/process1"/>
    <dgm:cxn modelId="{C59BA9AB-EAAE-A849-8A7D-B62895004FA7}" srcId="{FE978298-ACF9-084F-8307-F87AC3B66626}" destId="{5071AA46-F52C-6947-9A32-325505518E55}" srcOrd="1" destOrd="0" parTransId="{22A1DB11-0F98-2C4A-912D-AA8B45E61E9B}" sibTransId="{C8F40314-F826-E544-ADB5-BE8FE76A636D}"/>
    <dgm:cxn modelId="{85D6E4AD-5E9D-C748-BA64-F5AF54D574FB}" srcId="{FE978298-ACF9-084F-8307-F87AC3B66626}" destId="{0AC56E29-451E-2F46-8B6F-10FC7B072620}" srcOrd="0" destOrd="0" parTransId="{79A96CAD-B8CA-7C4A-8BDD-C7FD3CD0980A}" sibTransId="{C5D70C6C-B65C-ED42-8CEF-8718251BEEA0}"/>
    <dgm:cxn modelId="{0C7480B9-E165-374C-96D9-B90241E2951D}" type="presOf" srcId="{C4F0DF5C-DF1A-6542-8092-D5418D7BFD42}" destId="{80081AB8-CAB4-F841-8B56-E78CC046CEB1}" srcOrd="1" destOrd="0" presId="urn:microsoft.com/office/officeart/2005/8/layout/process1"/>
    <dgm:cxn modelId="{F2DBDDC1-2598-F64D-9FA6-8E9033A6B5C2}" type="presOf" srcId="{C8F40314-F826-E544-ADB5-BE8FE76A636D}" destId="{2B2D6CB6-01A5-844B-AEFA-9C2FF3476262}" srcOrd="0" destOrd="0" presId="urn:microsoft.com/office/officeart/2005/8/layout/process1"/>
    <dgm:cxn modelId="{187928C5-BA06-4046-BF3A-497B900DB75B}" type="presOf" srcId="{09B7FC9B-C6EE-B34A-9342-3780BD5C4F2F}" destId="{9CAC6154-16A2-8E42-9887-C5ADB7ACB791}" srcOrd="0" destOrd="0" presId="urn:microsoft.com/office/officeart/2005/8/layout/process1"/>
    <dgm:cxn modelId="{B65431DC-9275-7D4E-BF99-54DFF8EDF9F5}" type="presOf" srcId="{C4F0DF5C-DF1A-6542-8092-D5418D7BFD42}" destId="{501554D6-2E0C-A848-8324-BD33EE8FF120}" srcOrd="0" destOrd="0" presId="urn:microsoft.com/office/officeart/2005/8/layout/process1"/>
    <dgm:cxn modelId="{A66008ED-972B-FC48-8F98-0F1633E805D9}" srcId="{FE978298-ACF9-084F-8307-F87AC3B66626}" destId="{F629DCB8-9BB3-E74B-9C89-8C41AB89124C}" srcOrd="3" destOrd="0" parTransId="{873E4EC8-802B-AE45-9E7F-8A2D8F2919E6}" sibTransId="{7DE21EDD-68CC-D64F-B436-B0CD786CED23}"/>
    <dgm:cxn modelId="{87E0D1F7-B828-754C-BF96-73744D8D77F3}" type="presOf" srcId="{C5D70C6C-B65C-ED42-8CEF-8718251BEEA0}" destId="{5B3C9B4F-D4B7-9B40-8CF0-0829E8E8658D}" srcOrd="1" destOrd="0" presId="urn:microsoft.com/office/officeart/2005/8/layout/process1"/>
    <dgm:cxn modelId="{F231206D-02A5-EF43-9D89-AAB74B780E7A}" type="presParOf" srcId="{E4C8219C-E955-E947-9204-14EFC8710889}" destId="{5E48425D-3ACF-5544-A71B-9164FFD525E5}" srcOrd="0" destOrd="0" presId="urn:microsoft.com/office/officeart/2005/8/layout/process1"/>
    <dgm:cxn modelId="{0799DFBD-6BD7-644A-A00C-F4C5C375CAE5}" type="presParOf" srcId="{E4C8219C-E955-E947-9204-14EFC8710889}" destId="{AD3C6E56-2F62-9043-A8C5-418CABA81D80}" srcOrd="1" destOrd="0" presId="urn:microsoft.com/office/officeart/2005/8/layout/process1"/>
    <dgm:cxn modelId="{D0755373-56EE-1B4F-85F5-7F6CC85AE9E2}" type="presParOf" srcId="{AD3C6E56-2F62-9043-A8C5-418CABA81D80}" destId="{5B3C9B4F-D4B7-9B40-8CF0-0829E8E8658D}" srcOrd="0" destOrd="0" presId="urn:microsoft.com/office/officeart/2005/8/layout/process1"/>
    <dgm:cxn modelId="{AB5C30BB-5919-3748-A8A4-82A0A27B1BA4}" type="presParOf" srcId="{E4C8219C-E955-E947-9204-14EFC8710889}" destId="{360A670A-686E-144E-BB3F-DE889CEE60FC}" srcOrd="2" destOrd="0" presId="urn:microsoft.com/office/officeart/2005/8/layout/process1"/>
    <dgm:cxn modelId="{074D80F6-F77E-9E47-889E-26859492DEDD}" type="presParOf" srcId="{E4C8219C-E955-E947-9204-14EFC8710889}" destId="{2B2D6CB6-01A5-844B-AEFA-9C2FF3476262}" srcOrd="3" destOrd="0" presId="urn:microsoft.com/office/officeart/2005/8/layout/process1"/>
    <dgm:cxn modelId="{D58E15BB-1753-D54F-B9A7-AD6A07AF3EF9}" type="presParOf" srcId="{2B2D6CB6-01A5-844B-AEFA-9C2FF3476262}" destId="{AAC10D90-4501-A34E-BA0A-9CFF178DF0F4}" srcOrd="0" destOrd="0" presId="urn:microsoft.com/office/officeart/2005/8/layout/process1"/>
    <dgm:cxn modelId="{F3897D2B-2A75-BA40-9540-4501606DFC4E}" type="presParOf" srcId="{E4C8219C-E955-E947-9204-14EFC8710889}" destId="{9CAC6154-16A2-8E42-9887-C5ADB7ACB791}" srcOrd="4" destOrd="0" presId="urn:microsoft.com/office/officeart/2005/8/layout/process1"/>
    <dgm:cxn modelId="{D3388974-259A-9541-B4CE-43704D7CB634}" type="presParOf" srcId="{E4C8219C-E955-E947-9204-14EFC8710889}" destId="{501554D6-2E0C-A848-8324-BD33EE8FF120}" srcOrd="5" destOrd="0" presId="urn:microsoft.com/office/officeart/2005/8/layout/process1"/>
    <dgm:cxn modelId="{AB5DBB54-460B-1F40-A1BC-49B3E0D37438}" type="presParOf" srcId="{501554D6-2E0C-A848-8324-BD33EE8FF120}" destId="{80081AB8-CAB4-F841-8B56-E78CC046CEB1}" srcOrd="0" destOrd="0" presId="urn:microsoft.com/office/officeart/2005/8/layout/process1"/>
    <dgm:cxn modelId="{6B399741-0C5D-4F43-88EE-B1982114A829}" type="presParOf" srcId="{E4C8219C-E955-E947-9204-14EFC8710889}" destId="{3402F4AA-62E0-8742-8923-419B972AEF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8425D-3ACF-5544-A71B-9164FFD525E5}">
      <dsp:nvSpPr>
        <dsp:cNvPr id="0" name=""/>
        <dsp:cNvSpPr/>
      </dsp:nvSpPr>
      <dsp:spPr>
        <a:xfrm>
          <a:off x="5195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Obtención de imágenes</a:t>
          </a:r>
        </a:p>
      </dsp:txBody>
      <dsp:txXfrm>
        <a:off x="45112" y="520473"/>
        <a:ext cx="2191607" cy="1283030"/>
      </dsp:txXfrm>
    </dsp:sp>
    <dsp:sp modelId="{AD3C6E56-2F62-9043-A8C5-418CABA81D80}">
      <dsp:nvSpPr>
        <dsp:cNvPr id="0" name=""/>
        <dsp:cNvSpPr/>
      </dsp:nvSpPr>
      <dsp:spPr>
        <a:xfrm>
          <a:off x="2503780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503780" y="992992"/>
        <a:ext cx="337082" cy="337991"/>
      </dsp:txXfrm>
    </dsp:sp>
    <dsp:sp modelId="{360A670A-686E-144E-BB3F-DE889CEE60FC}">
      <dsp:nvSpPr>
        <dsp:cNvPr id="0" name=""/>
        <dsp:cNvSpPr/>
      </dsp:nvSpPr>
      <dsp:spPr>
        <a:xfrm>
          <a:off x="3185213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Filtrado</a:t>
          </a:r>
        </a:p>
      </dsp:txBody>
      <dsp:txXfrm>
        <a:off x="3225130" y="520473"/>
        <a:ext cx="2191607" cy="1283030"/>
      </dsp:txXfrm>
    </dsp:sp>
    <dsp:sp modelId="{2B2D6CB6-01A5-844B-AEFA-9C2FF3476262}">
      <dsp:nvSpPr>
        <dsp:cNvPr id="0" name=""/>
        <dsp:cNvSpPr/>
      </dsp:nvSpPr>
      <dsp:spPr>
        <a:xfrm>
          <a:off x="5683798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5683798" y="992992"/>
        <a:ext cx="337082" cy="337991"/>
      </dsp:txXfrm>
    </dsp:sp>
    <dsp:sp modelId="{9CAC6154-16A2-8E42-9887-C5ADB7ACB791}">
      <dsp:nvSpPr>
        <dsp:cNvPr id="0" name=""/>
        <dsp:cNvSpPr/>
      </dsp:nvSpPr>
      <dsp:spPr>
        <a:xfrm>
          <a:off x="6365231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Segmentación</a:t>
          </a:r>
        </a:p>
      </dsp:txBody>
      <dsp:txXfrm>
        <a:off x="6405148" y="520473"/>
        <a:ext cx="2191607" cy="1283030"/>
      </dsp:txXfrm>
    </dsp:sp>
    <dsp:sp modelId="{501554D6-2E0C-A848-8324-BD33EE8FF120}">
      <dsp:nvSpPr>
        <dsp:cNvPr id="0" name=""/>
        <dsp:cNvSpPr/>
      </dsp:nvSpPr>
      <dsp:spPr>
        <a:xfrm>
          <a:off x="8863816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8863816" y="992992"/>
        <a:ext cx="337082" cy="337991"/>
      </dsp:txXfrm>
    </dsp:sp>
    <dsp:sp modelId="{3402F4AA-62E0-8742-8923-419B972AEF11}">
      <dsp:nvSpPr>
        <dsp:cNvPr id="0" name=""/>
        <dsp:cNvSpPr/>
      </dsp:nvSpPr>
      <dsp:spPr>
        <a:xfrm>
          <a:off x="9545249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Renderizado</a:t>
          </a:r>
        </a:p>
      </dsp:txBody>
      <dsp:txXfrm>
        <a:off x="9585166" y="520473"/>
        <a:ext cx="2191607" cy="1283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14/7/18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14/7/18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02D5FC-6A17-704F-88D6-927CBBFD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4" y="361492"/>
            <a:ext cx="2781300" cy="939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Sistema gráfico de ayuda al diagnóstico e intervención de esculturas mediante datos médicos volumétricos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4171"/>
              </p:ext>
            </p:extLst>
          </p:nvPr>
        </p:nvGraphicFramePr>
        <p:xfrm>
          <a:off x="69153" y="653849"/>
          <a:ext cx="1201787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43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525828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545079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515721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161480"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i="0" dirty="0"/>
                        <a:t>Auxiliar</a:t>
                      </a:r>
                      <a:endParaRPr lang="es-ES" sz="1400" b="1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Exportar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Importar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Pre-procesamiento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Filtro </a:t>
                      </a:r>
                      <a:r>
                        <a:rPr lang="es-ES" sz="1400" b="0" i="1" dirty="0"/>
                        <a:t>gaussiano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4.12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Segmentación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Segmentar pieza de 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4.15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Documentación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7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Exportar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4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Importar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4.20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Cambiar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Mejoras de código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9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5.1.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Internacionalización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43603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69153" y="5874638"/>
            <a:ext cx="280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180 PH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A319BD-2B40-BA4A-8E22-2676ED5BA4F5}"/>
              </a:ext>
            </a:extLst>
          </p:cNvPr>
          <p:cNvSpPr txBox="1"/>
          <p:nvPr/>
        </p:nvSpPr>
        <p:spPr>
          <a:xfrm>
            <a:off x="4163810" y="5874638"/>
            <a:ext cx="382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estimada: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h/PH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F6D40-211F-AC49-A0CC-D4DECA17BAE4}"/>
              </a:ext>
            </a:extLst>
          </p:cNvPr>
          <p:cNvSpPr txBox="1"/>
          <p:nvPr/>
        </p:nvSpPr>
        <p:spPr>
          <a:xfrm>
            <a:off x="8908868" y="5874638"/>
            <a:ext cx="317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real: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1,73 h/PH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90887-B24F-E147-BC54-ABE60A2A5F4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225067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TECNOLOGÍAS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5207"/>
              </p:ext>
            </p:extLst>
          </p:nvPr>
        </p:nvGraphicFramePr>
        <p:xfrm>
          <a:off x="581417" y="948264"/>
          <a:ext cx="10983404" cy="5139025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491702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5491702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22732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3BC93C0-782B-754C-B557-63EDD9E0D118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74DDC68-77FD-0041-95E8-E961D7D3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58" y="5118060"/>
            <a:ext cx="1047477" cy="884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DB2F5F9-6851-5B45-9EE2-EC4633043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1" y="5206528"/>
            <a:ext cx="806450" cy="8064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47BC8D4-E6F7-2047-B653-66E09A63F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2" y="4122724"/>
            <a:ext cx="723900" cy="8128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A495A2E-87EC-1042-BCAC-F205A7C8A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8" y="1029976"/>
            <a:ext cx="812800" cy="8128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999ECD1-4390-484E-A237-1CEF92DFF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75" y="5152295"/>
            <a:ext cx="1244288" cy="81961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50136DD-C774-824A-9179-49F6A1C29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92" y="2083171"/>
            <a:ext cx="1600200" cy="8128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59FA5DD-F960-4748-9CA8-B5E73764B7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78" y="5165461"/>
            <a:ext cx="1185744" cy="8744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4BFD562-50A7-3049-B523-17033A8EA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26" y="2096733"/>
            <a:ext cx="647727" cy="8096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1B0E16E-26AF-5245-808E-DAEEB477EA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91" y="3090511"/>
            <a:ext cx="1970806" cy="85452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81064A-BAB3-3F47-9D72-D6A866BFB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62" y="2083171"/>
            <a:ext cx="1104900" cy="8128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D27B762-F1B8-5749-BB53-936154510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37" y="1046027"/>
            <a:ext cx="812800" cy="8128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0A25326-A8C8-2243-90F2-C0267AB00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19" y="2084062"/>
            <a:ext cx="1524000" cy="8128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ECAF66E-323D-4642-9F92-D47688A6F3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87" y="2093592"/>
            <a:ext cx="261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606265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PAQUETES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3372F-D1C5-8F41-A6F0-8D35E4FA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9" y="1147871"/>
            <a:ext cx="6509839" cy="46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D286429-4850-E64C-BD20-EAABE868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9" y="617123"/>
            <a:ext cx="6799006" cy="5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CORE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F99847-4580-F041-A3E0-04391BBB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9" y="531910"/>
            <a:ext cx="6516189" cy="59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4797846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7BE397-108E-8044-886B-967D96E4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9" y="600247"/>
            <a:ext cx="6819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09383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GUI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03DF67-3C2E-EA49-ABD1-75B6D73D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94" y="581029"/>
            <a:ext cx="3501760" cy="58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67541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INTERACTOR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FFC65C-7069-1044-B03D-8E2221A8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9" y="1509485"/>
            <a:ext cx="8235280" cy="3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3" y="0"/>
            <a:ext cx="4170829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1996B2-1F87-BF41-A5B1-63C7D578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639924"/>
            <a:ext cx="11389033" cy="37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6294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UTIL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933F53-536D-E445-AE96-FA217087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97" y="1891766"/>
            <a:ext cx="5904911" cy="30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2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5219630" cy="38042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Metodología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899" y="6468475"/>
            <a:ext cx="992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866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WIDGET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F6A712-FA83-D444-BB2E-CA75919F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6" y="921624"/>
            <a:ext cx="2926806" cy="51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8212BA-4988-7C49-A111-5B6F2BA3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52A3EF-5749-7F4A-8343-D5A290F92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935D78-2921-CB41-A40A-98ECC40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F54FE4-C7F1-EB41-BF1D-2ABF8ECD4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99F79-6B83-8B44-91BC-63077FFDC2B9}"/>
              </a:ext>
            </a:extLst>
          </p:cNvPr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8F07D-AD4F-9E46-BEF6-7107ABD65586}"/>
              </a:ext>
            </a:extLst>
          </p:cNvPr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DC0A614-51B8-7141-8657-7661BE23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63B20390-1A99-5344-A780-9B913E4A0A90}"/>
              </a:ext>
            </a:extLst>
          </p:cNvPr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0527C-6875-3647-BB69-CEE78CC68AEB}"/>
              </a:ext>
            </a:extLst>
          </p:cNvPr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090ED2-3A2C-F046-B30F-390CC3341FA2}"/>
              </a:ext>
            </a:extLst>
          </p:cNvPr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8055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4" y="0"/>
            <a:ext cx="457192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PUNTO DE PARTIDA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7DA05D8-2184-8B4C-813D-6A39D9850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479814"/>
              </p:ext>
            </p:extLst>
          </p:nvPr>
        </p:nvGraphicFramePr>
        <p:xfrm>
          <a:off x="182880" y="2325189"/>
          <a:ext cx="11821886" cy="232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D54E312-E4FD-E446-809A-1C02FE1C3B63}"/>
              </a:ext>
            </a:extLst>
          </p:cNvPr>
          <p:cNvSpPr txBox="1"/>
          <p:nvPr/>
        </p:nvSpPr>
        <p:spPr>
          <a:xfrm>
            <a:off x="0" y="15544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2"/>
                </a:solidFill>
              </a:rPr>
              <a:t>Etapas del modelado de volúmenes</a:t>
            </a:r>
          </a:p>
        </p:txBody>
      </p:sp>
      <p:sp>
        <p:nvSpPr>
          <p:cNvPr id="18" name="Flecha arriba 17">
            <a:extLst>
              <a:ext uri="{FF2B5EF4-FFF2-40B4-BE49-F238E27FC236}">
                <a16:creationId xmlns:a16="http://schemas.microsoft.com/office/drawing/2014/main" id="{5B4C67E1-AFA0-344A-BCF6-D114C256728E}"/>
              </a:ext>
            </a:extLst>
          </p:cNvPr>
          <p:cNvSpPr/>
          <p:nvPr/>
        </p:nvSpPr>
        <p:spPr>
          <a:xfrm>
            <a:off x="10384197" y="4376057"/>
            <a:ext cx="1049221" cy="131934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73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3EAAA4C-425B-4B4C-A569-7DA5810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65" y="2554488"/>
            <a:ext cx="2422549" cy="2506085"/>
          </a:xfrm>
          <a:prstGeom prst="rect">
            <a:avLst/>
          </a:prstGeom>
        </p:spPr>
      </p:pic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22104" y="0"/>
            <a:ext cx="323950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OBJETIVOS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39931" y="981075"/>
            <a:ext cx="68054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cuál es la técnica de obtención de datos idónea para nuestro estudio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Implementar filtros para reducir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Dividir la escultura en las distintas piezas de madera que componen su embón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Desarrollar un conjunto de herramientas </a:t>
            </a:r>
            <a:r>
              <a:rPr lang="es-E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in-app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documentar los estudios realizados</a:t>
            </a:r>
            <a:endParaRPr lang="es-ES" sz="2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FF4E6D-F95C-CC4E-B168-86EDD573D827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CF3B5F-3EAF-C549-A320-075AD9FD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03" y="182165"/>
            <a:ext cx="3270431" cy="21262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2517C71-C57C-B343-A3B6-5AB200CF6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88" y="2168736"/>
            <a:ext cx="2002566" cy="2018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0E50C0E-F3CA-9649-AED9-3E676C437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47" y="4320782"/>
            <a:ext cx="1853111" cy="1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95804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GITFLOW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CCE9D3-0678-F74B-9E42-6A87F4D2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5" y="1341366"/>
            <a:ext cx="7633789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67066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GITHUB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31032A-3317-4C40-B230-B8F5F96A5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998491"/>
            <a:ext cx="4989657" cy="4585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105E3D-51E4-7A4E-A275-1B98DB0D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97" y="998491"/>
            <a:ext cx="4898983" cy="45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61643" y="2505481"/>
            <a:ext cx="2982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5/7/17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360* 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*(redacción de memoria excluida)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06DAD-4FBA-E94C-A513-85E8C292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5" y="2101166"/>
            <a:ext cx="7072869" cy="26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905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EF61C-89DC-7049-9B31-7444D596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996634"/>
            <a:ext cx="7717935" cy="186929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7214B32-F9EC-EE43-93CC-F2C8A2F7F862}"/>
              </a:ext>
            </a:extLst>
          </p:cNvPr>
          <p:cNvSpPr/>
          <p:nvPr/>
        </p:nvSpPr>
        <p:spPr>
          <a:xfrm>
            <a:off x="339931" y="1372189"/>
            <a:ext cx="112248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han registrado 312 horas en lugar de las 360 horas planificadas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se ha llegado a la fecha de entrega estimada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Hubo que volver a planificar en dos ocasiones: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junio por excesiva carga de trabajo durante el máster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septiembre por empezar a trabajar a jornada completa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F1E01F-AC0A-8E45-BE5D-2EE65438151D}"/>
              </a:ext>
            </a:extLst>
          </p:cNvPr>
          <p:cNvSpPr txBox="1"/>
          <p:nvPr/>
        </p:nvSpPr>
        <p:spPr>
          <a:xfrm>
            <a:off x="8761643" y="422089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11/6/18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7085205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802</Words>
  <Application>Microsoft Macintosh PowerPoint</Application>
  <PresentationFormat>Panorámica</PresentationFormat>
  <Paragraphs>276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 Bolívar</cp:lastModifiedBy>
  <cp:revision>52</cp:revision>
  <dcterms:created xsi:type="dcterms:W3CDTF">2016-07-14T08:54:38Z</dcterms:created>
  <dcterms:modified xsi:type="dcterms:W3CDTF">2018-07-14T09:42:20Z</dcterms:modified>
</cp:coreProperties>
</file>